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"/>
  </p:notes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C8F00"/>
    <a:srgbClr val="029EEC"/>
    <a:srgbClr val="5FB6FD"/>
    <a:srgbClr val="FFFF5C"/>
    <a:srgbClr val="6188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3" autoAdjust="0"/>
    <p:restoredTop sz="94660"/>
  </p:normalViewPr>
  <p:slideViewPr>
    <p:cSldViewPr snapToGrid="0">
      <p:cViewPr varScale="1">
        <p:scale>
          <a:sx n="74" d="100"/>
          <a:sy n="74" d="100"/>
        </p:scale>
        <p:origin x="612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9407DA-CA8E-4838-8820-8DFC2BC98DBA}" type="datetimeFigureOut">
              <a:rPr lang="pt-BR" smtClean="0"/>
              <a:t>13/05/2021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D2A2B5-8AC5-454A-B72B-67F06DBBA22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457640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BA2E9F-7EDE-4813-8890-6D23CF3761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E675E80-8916-49CA-BAB8-B267D57BD4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995E231-3AA6-44D4-9048-F7BE494877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DAD971-D8C0-4E63-8DB6-89BE381E62EE}" type="datetimeFigureOut">
              <a:rPr lang="pt-BR" smtClean="0"/>
              <a:t>13/05/2021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00D4491-5676-4C5D-A723-C3BFB08BEB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F6A5188-DB62-41F6-9CC3-F0FD54C9D7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85FA8-9A1F-4702-AE2E-3C3066272CD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382063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0EB792-2CDB-4010-8891-F9A3F755E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13174029-6BCC-434C-9D8F-3F64CEA01D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7F7FE9B-91F9-4512-88B4-F478B37581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DAD971-D8C0-4E63-8DB6-89BE381E62EE}" type="datetimeFigureOut">
              <a:rPr lang="pt-BR" smtClean="0"/>
              <a:t>13/05/2021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B90E32A-F427-436F-9DDC-01206A1F90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C4C3678-589A-4707-B67C-57550FF08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85FA8-9A1F-4702-AE2E-3C3066272CD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217069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A86BAC22-B413-44B6-AF1B-DDC5FE248F5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AF84E159-981A-44D5-8347-F1675F28F7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887348E-EB39-45BD-B629-E7B9106C27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DAD971-D8C0-4E63-8DB6-89BE381E62EE}" type="datetimeFigureOut">
              <a:rPr lang="pt-BR" smtClean="0"/>
              <a:t>13/05/2021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AC797E0-F7E4-4A33-8479-C651ECFF99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42D518B-D234-4ABC-902B-C02A8068D8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85FA8-9A1F-4702-AE2E-3C3066272CD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432906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C86F0C-99F4-4D16-A0C3-CB2134F82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1B92CFC-2439-4347-AB5A-4C222A12B1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45A48C6-575E-434F-AFF8-70B7B48D1B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DAD971-D8C0-4E63-8DB6-89BE381E62EE}" type="datetimeFigureOut">
              <a:rPr lang="pt-BR" smtClean="0"/>
              <a:t>13/05/2021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35801BB-C995-4FF1-BED4-470902603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1D774F6-7EBE-45D7-A984-58C835122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85FA8-9A1F-4702-AE2E-3C3066272CD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006984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486E52-95F5-4907-A856-3AA1C47804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D5E9B12-3CB9-41F7-A0D6-5E50D8F4C3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AC00B4F-BEC0-4BF9-A311-74FDFCDD14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DAD971-D8C0-4E63-8DB6-89BE381E62EE}" type="datetimeFigureOut">
              <a:rPr lang="pt-BR" smtClean="0"/>
              <a:t>13/05/2021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9B19CB7-7BF3-4924-B616-8FA950444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8EB8125-D0C8-4AB1-B9E3-3D6E6CCC71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85FA8-9A1F-4702-AE2E-3C3066272CD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620983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19DB3D-068F-4F25-B134-A6036F0B4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5FA6CDA-BE80-4646-B7E3-F3300303078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A3EAD86C-532E-4F4A-88E5-290AA94933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F925C0DF-D91A-4867-B6D0-C8703511A7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DAD971-D8C0-4E63-8DB6-89BE381E62EE}" type="datetimeFigureOut">
              <a:rPr lang="pt-BR" smtClean="0"/>
              <a:t>13/05/2021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711E03A-2AB9-418E-84C6-788CB19283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7D191857-98E7-4B31-B452-FB8F2AE02E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85FA8-9A1F-4702-AE2E-3C3066272CD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128885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08D922-1A27-422E-A31B-5F9B9B86D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1863D51-119F-45BE-8601-90ED09239C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436B7B55-C166-44E2-B6A1-51200107EB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3E2EBCF-8398-4847-AC3C-A50F9D2040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83A0C790-2D17-4BF9-AFDE-1544EF0170D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0DC53ED9-1D64-4843-9A0A-5C6BDD8DD6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DAD971-D8C0-4E63-8DB6-89BE381E62EE}" type="datetimeFigureOut">
              <a:rPr lang="pt-BR" smtClean="0"/>
              <a:t>13/05/2021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AAB655BF-931D-4586-B5D6-DB59494015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B866100A-6ED2-41DC-9D09-290F31F18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85FA8-9A1F-4702-AE2E-3C3066272CD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242161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BF93AC-49C1-47F3-9B78-7732B858F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B9D79B9B-FB12-4C06-815D-6DEAA26159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DAD971-D8C0-4E63-8DB6-89BE381E62EE}" type="datetimeFigureOut">
              <a:rPr lang="pt-BR" smtClean="0"/>
              <a:t>13/05/2021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C8B19CC9-9884-464F-B98D-028267056F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11A8D82-845B-4AE4-9786-49519973C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85FA8-9A1F-4702-AE2E-3C3066272CD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78485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5F5E38AC-3FE6-4706-83E5-F950CDDA2C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DAD971-D8C0-4E63-8DB6-89BE381E62EE}" type="datetimeFigureOut">
              <a:rPr lang="pt-BR" smtClean="0"/>
              <a:t>13/05/2021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5BAC3A79-EB08-400E-9303-51E7FFC6EB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DF53D061-F8F6-44CA-B141-B0C5DB877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85FA8-9A1F-4702-AE2E-3C3066272CD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105008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828057-0830-4C49-ADCB-9E5E446B6E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87D1BBD-F5D4-43DB-BBEB-B2E878451F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C2CD7183-F94E-489C-88D3-5F6A3D11DE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763AE04B-F286-4A20-ADE7-497865F623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DAD971-D8C0-4E63-8DB6-89BE381E62EE}" type="datetimeFigureOut">
              <a:rPr lang="pt-BR" smtClean="0"/>
              <a:t>13/05/2021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D750975-3D78-496D-8307-75FBC8B4EA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58C0DB8-4C6D-4F41-B72F-632F9B2A5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85FA8-9A1F-4702-AE2E-3C3066272CD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240513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CF8042-E471-40E2-9150-4021326BFF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2B22880D-DBF2-4C7A-8CC2-F80699D68F9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FDE30D9E-B3DE-4BE3-B59E-B71AB87113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CB7F003-93CA-42D8-90A1-6E125E4A3A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DAD971-D8C0-4E63-8DB6-89BE381E62EE}" type="datetimeFigureOut">
              <a:rPr lang="pt-BR" smtClean="0"/>
              <a:t>13/05/2021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BC116E8-A372-45E1-BF42-4C09878EEC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740C10F8-75A2-41D8-8FC1-F130AFC41C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85FA8-9A1F-4702-AE2E-3C3066272CD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37208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6B70DC43-E4BC-41E7-BED1-9210CDB7A6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8BDCF2D-926F-4AA5-B1C4-56B4CBA462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8DB4798-42C1-4688-BD9A-F67EB3C7F0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DAD971-D8C0-4E63-8DB6-89BE381E62EE}" type="datetimeFigureOut">
              <a:rPr lang="pt-BR" smtClean="0"/>
              <a:t>13/05/2021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6009DE5-413E-4515-B979-5F76D1C5CF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E98B75C-9C88-46E7-AE3D-0CF515F611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A85FA8-9A1F-4702-AE2E-3C3066272CD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166412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18" Type="http://schemas.openxmlformats.org/officeDocument/2006/relationships/image" Target="../media/image24.png"/><Relationship Id="rId3" Type="http://schemas.openxmlformats.org/officeDocument/2006/relationships/image" Target="../media/image9.svg"/><Relationship Id="rId21" Type="http://schemas.openxmlformats.org/officeDocument/2006/relationships/image" Target="../media/image27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17" Type="http://schemas.openxmlformats.org/officeDocument/2006/relationships/image" Target="../media/image23.png"/><Relationship Id="rId2" Type="http://schemas.openxmlformats.org/officeDocument/2006/relationships/image" Target="../media/image8.png"/><Relationship Id="rId16" Type="http://schemas.openxmlformats.org/officeDocument/2006/relationships/image" Target="../media/image22.png"/><Relationship Id="rId20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sv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image" Target="../media/image21.svg"/><Relationship Id="rId23" Type="http://schemas.openxmlformats.org/officeDocument/2006/relationships/image" Target="../media/image29.png"/><Relationship Id="rId10" Type="http://schemas.openxmlformats.org/officeDocument/2006/relationships/image" Target="../media/image16.png"/><Relationship Id="rId19" Type="http://schemas.openxmlformats.org/officeDocument/2006/relationships/image" Target="../media/image25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Relationship Id="rId22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>
            <a:alpha val="64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Imagem 2" descr="tulipas">
            <a:extLst>
              <a:ext uri="{FF2B5EF4-FFF2-40B4-BE49-F238E27FC236}">
                <a16:creationId xmlns:a16="http://schemas.microsoft.com/office/drawing/2014/main" id="{CF74D72C-C019-4A39-B85A-94CB5A7BA71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129670" y="-1"/>
            <a:ext cx="5062330" cy="6911351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C2894984-68FF-4263-BD7E-9CCD689A27F7}"/>
              </a:ext>
            </a:extLst>
          </p:cNvPr>
          <p:cNvSpPr txBox="1"/>
          <p:nvPr/>
        </p:nvSpPr>
        <p:spPr>
          <a:xfrm flipH="1">
            <a:off x="1795005" y="2828835"/>
            <a:ext cx="3969690" cy="1200329"/>
          </a:xfrm>
          <a:prstGeom prst="rect">
            <a:avLst/>
          </a:prstGeom>
          <a:noFill/>
          <a:effectLst>
            <a:glow rad="228600">
              <a:schemeClr val="accent2">
                <a:satMod val="175000"/>
                <a:alpha val="4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pt-BR" sz="7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pperplate Gothic Bold" panose="020E0705020206020404" pitchFamily="34" charset="0"/>
              </a:rPr>
              <a:t>ARTES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B75EA47-6F6F-429F-A369-CF27D169C0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WatercolorSponge trans="14000" brushSize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96151">
            <a:off x="-461857" y="4443228"/>
            <a:ext cx="2352268" cy="2625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24108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>
            <a:alpha val="64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3D2D1F-AE31-49B8-BDD7-E36ED6A599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018" y="-211651"/>
            <a:ext cx="10515600" cy="1325563"/>
          </a:xfrm>
        </p:spPr>
        <p:txBody>
          <a:bodyPr/>
          <a:lstStyle/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pperplate Gothic Bold" panose="020E0705020206020404" pitchFamily="34" charset="0"/>
              </a:rPr>
              <a:t>HLD</a:t>
            </a:r>
          </a:p>
        </p:txBody>
      </p: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4BACD52E-0B29-40E2-A8DD-524318B4B164}"/>
              </a:ext>
            </a:extLst>
          </p:cNvPr>
          <p:cNvCxnSpPr/>
          <p:nvPr/>
        </p:nvCxnSpPr>
        <p:spPr>
          <a:xfrm>
            <a:off x="675249" y="773723"/>
            <a:ext cx="824133" cy="0"/>
          </a:xfrm>
          <a:prstGeom prst="line">
            <a:avLst/>
          </a:prstGeom>
          <a:ln w="28575">
            <a:solidFill>
              <a:srgbClr val="BC8F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Imagem 6">
            <a:extLst>
              <a:ext uri="{FF2B5EF4-FFF2-40B4-BE49-F238E27FC236}">
                <a16:creationId xmlns:a16="http://schemas.microsoft.com/office/drawing/2014/main" id="{0E630B49-D936-4A33-8600-EB7D61140B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4336" y="901504"/>
            <a:ext cx="2861603" cy="2861603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26BB7678-1E7E-41D3-83E1-E342EEAE9F04}"/>
              </a:ext>
            </a:extLst>
          </p:cNvPr>
          <p:cNvSpPr txBox="1"/>
          <p:nvPr/>
        </p:nvSpPr>
        <p:spPr>
          <a:xfrm>
            <a:off x="1828799" y="1408975"/>
            <a:ext cx="18569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latin typeface="+mj-lt"/>
                <a:cs typeface="Times New Roman" panose="02020603050405020304" pitchFamily="18" charset="0"/>
              </a:rPr>
              <a:t>Usuário se cadastra no site </a:t>
            </a:r>
          </a:p>
        </p:txBody>
      </p: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19312AF8-E7F3-47BF-8234-5E775EF4F615}"/>
              </a:ext>
            </a:extLst>
          </p:cNvPr>
          <p:cNvCxnSpPr/>
          <p:nvPr/>
        </p:nvCxnSpPr>
        <p:spPr>
          <a:xfrm flipV="1">
            <a:off x="4149969" y="1856935"/>
            <a:ext cx="0" cy="13705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: Curvo 20">
            <a:extLst>
              <a:ext uri="{FF2B5EF4-FFF2-40B4-BE49-F238E27FC236}">
                <a16:creationId xmlns:a16="http://schemas.microsoft.com/office/drawing/2014/main" id="{9A40837C-20DD-4241-AAD8-A63FA193B1A0}"/>
              </a:ext>
            </a:extLst>
          </p:cNvPr>
          <p:cNvCxnSpPr>
            <a:cxnSpLocks/>
          </p:cNvCxnSpPr>
          <p:nvPr/>
        </p:nvCxnSpPr>
        <p:spPr>
          <a:xfrm flipV="1">
            <a:off x="3073788" y="1997612"/>
            <a:ext cx="1616614" cy="700821"/>
          </a:xfrm>
          <a:prstGeom prst="curvedConnector3">
            <a:avLst>
              <a:gd name="adj1" fmla="val 54351"/>
            </a:avLst>
          </a:prstGeom>
          <a:ln w="44450" cap="rnd">
            <a:solidFill>
              <a:srgbClr val="BC8F00"/>
            </a:solidFill>
            <a:prstDash val="dash"/>
            <a:headEnd type="none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29620E97-4139-4D05-8097-6CCDDF0D1DD9}"/>
              </a:ext>
            </a:extLst>
          </p:cNvPr>
          <p:cNvSpPr txBox="1"/>
          <p:nvPr/>
        </p:nvSpPr>
        <p:spPr>
          <a:xfrm>
            <a:off x="6486026" y="605692"/>
            <a:ext cx="29450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latin typeface="+mj-lt"/>
                <a:cs typeface="Times New Roman" panose="02020603050405020304" pitchFamily="18" charset="0"/>
              </a:rPr>
              <a:t>Acessa as dicas de seu interesse</a:t>
            </a:r>
          </a:p>
        </p:txBody>
      </p:sp>
      <p:cxnSp>
        <p:nvCxnSpPr>
          <p:cNvPr id="36" name="Conector: Curvo 35">
            <a:extLst>
              <a:ext uri="{FF2B5EF4-FFF2-40B4-BE49-F238E27FC236}">
                <a16:creationId xmlns:a16="http://schemas.microsoft.com/office/drawing/2014/main" id="{908E4F84-0F7D-4470-AAE9-DECF3A2C3475}"/>
              </a:ext>
            </a:extLst>
          </p:cNvPr>
          <p:cNvCxnSpPr>
            <a:cxnSpLocks/>
          </p:cNvCxnSpPr>
          <p:nvPr/>
        </p:nvCxnSpPr>
        <p:spPr>
          <a:xfrm>
            <a:off x="7232330" y="1811184"/>
            <a:ext cx="1722706" cy="713075"/>
          </a:xfrm>
          <a:prstGeom prst="curvedConnector3">
            <a:avLst/>
          </a:prstGeom>
          <a:ln w="41275">
            <a:solidFill>
              <a:srgbClr val="BC8F00"/>
            </a:solidFill>
            <a:prstDash val="lg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Imagem 37">
            <a:extLst>
              <a:ext uri="{FF2B5EF4-FFF2-40B4-BE49-F238E27FC236}">
                <a16:creationId xmlns:a16="http://schemas.microsoft.com/office/drawing/2014/main" id="{55A612E9-091D-4745-BF41-89AF242E37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4249" y="1629542"/>
            <a:ext cx="2346738" cy="2346738"/>
          </a:xfrm>
          <a:prstGeom prst="rect">
            <a:avLst/>
          </a:prstGeom>
        </p:spPr>
      </p:pic>
      <p:pic>
        <p:nvPicPr>
          <p:cNvPr id="40" name="Imagem 39">
            <a:extLst>
              <a:ext uri="{FF2B5EF4-FFF2-40B4-BE49-F238E27FC236}">
                <a16:creationId xmlns:a16="http://schemas.microsoft.com/office/drawing/2014/main" id="{C3FDF1D3-0D6F-4CD4-84B0-52B3B2664D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2081" y="281353"/>
            <a:ext cx="2408141" cy="2408141"/>
          </a:xfrm>
          <a:prstGeom prst="rect">
            <a:avLst/>
          </a:prstGeom>
        </p:spPr>
      </p:pic>
      <p:sp>
        <p:nvSpPr>
          <p:cNvPr id="42" name="CaixaDeTexto 41">
            <a:extLst>
              <a:ext uri="{FF2B5EF4-FFF2-40B4-BE49-F238E27FC236}">
                <a16:creationId xmlns:a16="http://schemas.microsoft.com/office/drawing/2014/main" id="{786FFD75-654D-41D0-A0B4-90E3BF0685CF}"/>
              </a:ext>
            </a:extLst>
          </p:cNvPr>
          <p:cNvSpPr txBox="1"/>
          <p:nvPr/>
        </p:nvSpPr>
        <p:spPr>
          <a:xfrm flipH="1">
            <a:off x="9099246" y="4001259"/>
            <a:ext cx="27150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latin typeface="+mj-lt"/>
              </a:rPr>
              <a:t>Juntará conhecimento e dados de suas navegações </a:t>
            </a:r>
          </a:p>
        </p:txBody>
      </p:sp>
      <p:cxnSp>
        <p:nvCxnSpPr>
          <p:cNvPr id="43" name="Conector: Curvo 42">
            <a:extLst>
              <a:ext uri="{FF2B5EF4-FFF2-40B4-BE49-F238E27FC236}">
                <a16:creationId xmlns:a16="http://schemas.microsoft.com/office/drawing/2014/main" id="{31C014EC-1E16-4A30-8C66-0AA3DD6B963E}"/>
              </a:ext>
            </a:extLst>
          </p:cNvPr>
          <p:cNvCxnSpPr>
            <a:cxnSpLocks/>
          </p:cNvCxnSpPr>
          <p:nvPr/>
        </p:nvCxnSpPr>
        <p:spPr>
          <a:xfrm rot="10800000" flipV="1">
            <a:off x="7634990" y="4324425"/>
            <a:ext cx="1409259" cy="971032"/>
          </a:xfrm>
          <a:prstGeom prst="curvedConnector3">
            <a:avLst/>
          </a:prstGeom>
          <a:ln w="41275">
            <a:solidFill>
              <a:srgbClr val="BC8F00"/>
            </a:solidFill>
            <a:prstDash val="lg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Imagem 48">
            <a:extLst>
              <a:ext uri="{FF2B5EF4-FFF2-40B4-BE49-F238E27FC236}">
                <a16:creationId xmlns:a16="http://schemas.microsoft.com/office/drawing/2014/main" id="{FFD2EC47-CAFE-46F4-A02A-01753AD5DC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0514" y="4136506"/>
            <a:ext cx="2996538" cy="2996538"/>
          </a:xfrm>
          <a:prstGeom prst="rect">
            <a:avLst/>
          </a:prstGeom>
        </p:spPr>
      </p:pic>
      <p:sp>
        <p:nvSpPr>
          <p:cNvPr id="50" name="CaixaDeTexto 49">
            <a:extLst>
              <a:ext uri="{FF2B5EF4-FFF2-40B4-BE49-F238E27FC236}">
                <a16:creationId xmlns:a16="http://schemas.microsoft.com/office/drawing/2014/main" id="{C71AB60E-7426-4CB8-9AB0-1299861BD5FB}"/>
              </a:ext>
            </a:extLst>
          </p:cNvPr>
          <p:cNvSpPr txBox="1"/>
          <p:nvPr/>
        </p:nvSpPr>
        <p:spPr>
          <a:xfrm flipH="1">
            <a:off x="7625865" y="5641412"/>
            <a:ext cx="31019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latin typeface="+mj-lt"/>
              </a:rPr>
              <a:t>Se formarão dashboards para a exibição de todos os dados dos conhecimentos aprimorados</a:t>
            </a:r>
          </a:p>
        </p:txBody>
      </p:sp>
      <p:cxnSp>
        <p:nvCxnSpPr>
          <p:cNvPr id="19" name="Conector: Curvo 18">
            <a:extLst>
              <a:ext uri="{FF2B5EF4-FFF2-40B4-BE49-F238E27FC236}">
                <a16:creationId xmlns:a16="http://schemas.microsoft.com/office/drawing/2014/main" id="{C9593BCF-B7D9-4CEB-9C47-DACD3F0245A2}"/>
              </a:ext>
            </a:extLst>
          </p:cNvPr>
          <p:cNvCxnSpPr>
            <a:cxnSpLocks/>
          </p:cNvCxnSpPr>
          <p:nvPr/>
        </p:nvCxnSpPr>
        <p:spPr>
          <a:xfrm rot="10800000">
            <a:off x="3491341" y="4779655"/>
            <a:ext cx="1443922" cy="668919"/>
          </a:xfrm>
          <a:prstGeom prst="curvedConnector3">
            <a:avLst>
              <a:gd name="adj1" fmla="val 50000"/>
            </a:avLst>
          </a:prstGeom>
          <a:ln w="41275">
            <a:solidFill>
              <a:srgbClr val="BC8F00"/>
            </a:solidFill>
            <a:prstDash val="lg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Imagem 19">
            <a:extLst>
              <a:ext uri="{FF2B5EF4-FFF2-40B4-BE49-F238E27FC236}">
                <a16:creationId xmlns:a16="http://schemas.microsoft.com/office/drawing/2014/main" id="{86D34460-D985-4684-8BC1-396EB591D64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107" y="3501092"/>
            <a:ext cx="2706149" cy="2706149"/>
          </a:xfrm>
          <a:prstGeom prst="rect">
            <a:avLst/>
          </a:prstGeom>
        </p:spPr>
      </p:pic>
      <p:sp>
        <p:nvSpPr>
          <p:cNvPr id="22" name="CaixaDeTexto 25">
            <a:extLst>
              <a:ext uri="{FF2B5EF4-FFF2-40B4-BE49-F238E27FC236}">
                <a16:creationId xmlns:a16="http://schemas.microsoft.com/office/drawing/2014/main" id="{F508D12C-09AD-45C2-89E1-C13F6B3DD934}"/>
              </a:ext>
            </a:extLst>
          </p:cNvPr>
          <p:cNvSpPr txBox="1"/>
          <p:nvPr/>
        </p:nvSpPr>
        <p:spPr>
          <a:xfrm flipH="1">
            <a:off x="892922" y="5803808"/>
            <a:ext cx="31019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b="1" dirty="0">
                <a:latin typeface="+mj-lt"/>
              </a:rPr>
              <a:t>Central de suporte interligado para incidentes e requisições.</a:t>
            </a:r>
          </a:p>
        </p:txBody>
      </p:sp>
    </p:spTree>
    <p:extLst>
      <p:ext uri="{BB962C8B-B14F-4D97-AF65-F5344CB8AC3E}">
        <p14:creationId xmlns:p14="http://schemas.microsoft.com/office/powerpoint/2010/main" val="42503310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>
            <a:alpha val="64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63A482-9826-4962-B2DD-E3A7DC5DF8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50483" y="-368878"/>
            <a:ext cx="10515600" cy="1325563"/>
          </a:xfrm>
        </p:spPr>
        <p:txBody>
          <a:bodyPr/>
          <a:lstStyle/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pperplate Gothic Bold" panose="020E0705020206020404" pitchFamily="34" charset="0"/>
              </a:rPr>
              <a:t>LLD</a:t>
            </a: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73100544-C7CF-46E4-8D68-7ACDDAAFA8A7}"/>
              </a:ext>
            </a:extLst>
          </p:cNvPr>
          <p:cNvCxnSpPr/>
          <p:nvPr/>
        </p:nvCxnSpPr>
        <p:spPr>
          <a:xfrm>
            <a:off x="435640" y="622355"/>
            <a:ext cx="824133" cy="0"/>
          </a:xfrm>
          <a:prstGeom prst="line">
            <a:avLst/>
          </a:prstGeom>
          <a:ln w="28575">
            <a:solidFill>
              <a:srgbClr val="BC8F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Gráfico 5" descr="Nuvem">
            <a:extLst>
              <a:ext uri="{FF2B5EF4-FFF2-40B4-BE49-F238E27FC236}">
                <a16:creationId xmlns:a16="http://schemas.microsoft.com/office/drawing/2014/main" id="{FA6CBD01-4FA3-45C5-B773-8A5ADB6079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6545" y="-1031219"/>
            <a:ext cx="4889030" cy="4609130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DCD384F4-14AF-4D55-A2AB-EB0AA60E0F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6392" y="47965"/>
            <a:ext cx="1707469" cy="493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Gráfico 8" descr="Servidor">
            <a:extLst>
              <a:ext uri="{FF2B5EF4-FFF2-40B4-BE49-F238E27FC236}">
                <a16:creationId xmlns:a16="http://schemas.microsoft.com/office/drawing/2014/main" id="{A33A725A-DDEA-4336-B161-CF9C2E0F8E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801781" y="620540"/>
            <a:ext cx="652806" cy="652806"/>
          </a:xfrm>
          <a:prstGeom prst="rect">
            <a:avLst/>
          </a:prstGeom>
        </p:spPr>
      </p:pic>
      <p:pic>
        <p:nvPicPr>
          <p:cNvPr id="2054" name="Picture 6" descr="Node.js – Wikipédia, a enciclopédia livre">
            <a:extLst>
              <a:ext uri="{FF2B5EF4-FFF2-40B4-BE49-F238E27FC236}">
                <a16:creationId xmlns:a16="http://schemas.microsoft.com/office/drawing/2014/main" id="{FF0C4978-590F-4E2A-B1D9-961D73F4BA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7355" y="1537678"/>
            <a:ext cx="1366533" cy="835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CD082ED9-5295-4D32-8504-DB4669C924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262" y="917533"/>
            <a:ext cx="1705856" cy="1705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DEXTAK Núcleo Criativo - Sites, Sistemas e Aplicativos">
            <a:extLst>
              <a:ext uri="{FF2B5EF4-FFF2-40B4-BE49-F238E27FC236}">
                <a16:creationId xmlns:a16="http://schemas.microsoft.com/office/drawing/2014/main" id="{4490C2D5-1C0A-4271-9967-FC736221C3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7924" y="305279"/>
            <a:ext cx="2038940" cy="915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377EBBA4-B414-4AFC-B995-AB9E7F6D94C5}"/>
              </a:ext>
            </a:extLst>
          </p:cNvPr>
          <p:cNvSpPr/>
          <p:nvPr/>
        </p:nvSpPr>
        <p:spPr>
          <a:xfrm>
            <a:off x="70277" y="3516856"/>
            <a:ext cx="5884747" cy="313321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8" name="Picture 4" descr="Roteador ACtion RG 1200 Wi-Fi 5 Intelbras - intelbras">
            <a:extLst>
              <a:ext uri="{FF2B5EF4-FFF2-40B4-BE49-F238E27FC236}">
                <a16:creationId xmlns:a16="http://schemas.microsoft.com/office/drawing/2014/main" id="{0DEADC33-F692-4EAA-B961-F95EF45F76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897" y="3636386"/>
            <a:ext cx="1117849" cy="1117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CaixaDeTexto 18">
            <a:extLst>
              <a:ext uri="{FF2B5EF4-FFF2-40B4-BE49-F238E27FC236}">
                <a16:creationId xmlns:a16="http://schemas.microsoft.com/office/drawing/2014/main" id="{B95C5B6C-41B7-4769-BD7C-D979B73FD5B5}"/>
              </a:ext>
            </a:extLst>
          </p:cNvPr>
          <p:cNvSpPr txBox="1"/>
          <p:nvPr/>
        </p:nvSpPr>
        <p:spPr>
          <a:xfrm>
            <a:off x="78543" y="4754235"/>
            <a:ext cx="18313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 b="1" i="0" dirty="0">
                <a:effectLst/>
                <a:latin typeface="Muli"/>
              </a:rPr>
              <a:t>Roteador Wireless TP-Link 450mbps</a:t>
            </a:r>
            <a:endParaRPr lang="pt-BR" sz="1400" b="1" dirty="0">
              <a:latin typeface="Muli"/>
            </a:endParaRPr>
          </a:p>
        </p:txBody>
      </p:sp>
      <p:pic>
        <p:nvPicPr>
          <p:cNvPr id="2064" name="Picture 16" descr="Laptop-Notizbuch-PNG-Bild | Fotografia de leão, Fotos, Texturas">
            <a:extLst>
              <a:ext uri="{FF2B5EF4-FFF2-40B4-BE49-F238E27FC236}">
                <a16:creationId xmlns:a16="http://schemas.microsoft.com/office/drawing/2014/main" id="{269F5471-DB9B-4C2D-9BA6-72637756F6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7554" y="3698428"/>
            <a:ext cx="1427682" cy="1011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6" descr="Node.js – Wikipédia, a enciclopédia livre">
            <a:extLst>
              <a:ext uri="{FF2B5EF4-FFF2-40B4-BE49-F238E27FC236}">
                <a16:creationId xmlns:a16="http://schemas.microsoft.com/office/drawing/2014/main" id="{745D3424-5159-4EC2-B2BA-48A6C504A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1798" y="3942685"/>
            <a:ext cx="853945" cy="522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12" descr="DEXTAK Núcleo Criativo - Sites, Sistemas e Aplicativos">
            <a:extLst>
              <a:ext uri="{FF2B5EF4-FFF2-40B4-BE49-F238E27FC236}">
                <a16:creationId xmlns:a16="http://schemas.microsoft.com/office/drawing/2014/main" id="{C2F5CFE9-F071-4D1B-9027-4D19B938E6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9938" y="3658989"/>
            <a:ext cx="1377247" cy="618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Google Shape;498;p26">
            <a:extLst>
              <a:ext uri="{FF2B5EF4-FFF2-40B4-BE49-F238E27FC236}">
                <a16:creationId xmlns:a16="http://schemas.microsoft.com/office/drawing/2014/main" id="{CFB72578-05C7-4CC1-B68F-EA7424345D85}"/>
              </a:ext>
            </a:extLst>
          </p:cNvPr>
          <p:cNvSpPr txBox="1"/>
          <p:nvPr/>
        </p:nvSpPr>
        <p:spPr>
          <a:xfrm>
            <a:off x="893912" y="4729352"/>
            <a:ext cx="3646830" cy="927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b="1" dirty="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Notebook Dell Core i5 </a:t>
            </a: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b="1" dirty="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Memória de 8GB</a:t>
            </a: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b="1" dirty="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Disco rígido de 1TB</a:t>
            </a:r>
            <a:endParaRPr sz="1400" b="1" dirty="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29" name="Picture 18" descr="Html5 Js Css3 Logo Png">
            <a:extLst>
              <a:ext uri="{FF2B5EF4-FFF2-40B4-BE49-F238E27FC236}">
                <a16:creationId xmlns:a16="http://schemas.microsoft.com/office/drawing/2014/main" id="{21E724D2-4A4B-4D99-BCE7-BA71D4D5D7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4363" y="4508720"/>
            <a:ext cx="1570224" cy="594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6" descr="Vivo logo - PNG e Vetor - Download de Logo">
            <a:extLst>
              <a:ext uri="{FF2B5EF4-FFF2-40B4-BE49-F238E27FC236}">
                <a16:creationId xmlns:a16="http://schemas.microsoft.com/office/drawing/2014/main" id="{70553E74-52FD-4E04-9A4E-9F823D09D1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773" y="5828663"/>
            <a:ext cx="1294667" cy="487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Google Shape;498;p26">
            <a:extLst>
              <a:ext uri="{FF2B5EF4-FFF2-40B4-BE49-F238E27FC236}">
                <a16:creationId xmlns:a16="http://schemas.microsoft.com/office/drawing/2014/main" id="{65F8700D-64F2-4BF3-9E74-9B38A4A24C95}"/>
              </a:ext>
            </a:extLst>
          </p:cNvPr>
          <p:cNvSpPr txBox="1"/>
          <p:nvPr/>
        </p:nvSpPr>
        <p:spPr>
          <a:xfrm>
            <a:off x="2096220" y="5936288"/>
            <a:ext cx="3646830" cy="46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1" dirty="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Internet de 100MB da VIVO</a:t>
            </a:r>
            <a:endParaRPr sz="1600" b="1" dirty="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32" name="Gráfico 31" descr="Torre de Celular">
            <a:extLst>
              <a:ext uri="{FF2B5EF4-FFF2-40B4-BE49-F238E27FC236}">
                <a16:creationId xmlns:a16="http://schemas.microsoft.com/office/drawing/2014/main" id="{931E2910-9356-47A4-8290-2DFC27FF7E9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-114060" y="2668845"/>
            <a:ext cx="908319" cy="914400"/>
          </a:xfrm>
          <a:prstGeom prst="rect">
            <a:avLst/>
          </a:prstGeom>
        </p:spPr>
      </p:pic>
      <p:sp>
        <p:nvSpPr>
          <p:cNvPr id="33" name="Google Shape;498;p26">
            <a:extLst>
              <a:ext uri="{FF2B5EF4-FFF2-40B4-BE49-F238E27FC236}">
                <a16:creationId xmlns:a16="http://schemas.microsoft.com/office/drawing/2014/main" id="{071979D3-3F77-405D-BB1C-8989A966B006}"/>
              </a:ext>
            </a:extLst>
          </p:cNvPr>
          <p:cNvSpPr txBox="1"/>
          <p:nvPr/>
        </p:nvSpPr>
        <p:spPr>
          <a:xfrm>
            <a:off x="1099368" y="2978277"/>
            <a:ext cx="364683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 dirty="0">
                <a:solidFill>
                  <a:srgbClr val="BC8F00"/>
                </a:solidFill>
                <a:latin typeface="Times New Roman" panose="02020603050405020304" pitchFamily="18" charset="0"/>
                <a:ea typeface="Muli"/>
                <a:cs typeface="Times New Roman" panose="02020603050405020304" pitchFamily="18" charset="0"/>
                <a:sym typeface="Muli"/>
              </a:rPr>
              <a:t>Desenvolvimento</a:t>
            </a:r>
            <a:endParaRPr sz="2000" b="1" dirty="0">
              <a:solidFill>
                <a:srgbClr val="BC8F00"/>
              </a:solidFill>
              <a:latin typeface="Times New Roman" panose="02020603050405020304" pitchFamily="18" charset="0"/>
              <a:ea typeface="Muli"/>
              <a:cs typeface="Times New Roman" panose="02020603050405020304" pitchFamily="18" charset="0"/>
              <a:sym typeface="Muli"/>
            </a:endParaRPr>
          </a:p>
        </p:txBody>
      </p:sp>
      <p:sp>
        <p:nvSpPr>
          <p:cNvPr id="36" name="Retângulo 35">
            <a:extLst>
              <a:ext uri="{FF2B5EF4-FFF2-40B4-BE49-F238E27FC236}">
                <a16:creationId xmlns:a16="http://schemas.microsoft.com/office/drawing/2014/main" id="{786B8D47-44E7-44D4-AA65-6DC0152BB881}"/>
              </a:ext>
            </a:extLst>
          </p:cNvPr>
          <p:cNvSpPr/>
          <p:nvPr/>
        </p:nvSpPr>
        <p:spPr>
          <a:xfrm>
            <a:off x="6228710" y="3516856"/>
            <a:ext cx="5884747" cy="3133210"/>
          </a:xfrm>
          <a:prstGeom prst="rect">
            <a:avLst/>
          </a:prstGeom>
          <a:noFill/>
          <a:ln w="28575">
            <a:solidFill>
              <a:srgbClr val="BC8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Google Shape;498;p26">
            <a:extLst>
              <a:ext uri="{FF2B5EF4-FFF2-40B4-BE49-F238E27FC236}">
                <a16:creationId xmlns:a16="http://schemas.microsoft.com/office/drawing/2014/main" id="{FA188692-EC8C-4D8F-8051-78B5E65058E3}"/>
              </a:ext>
            </a:extLst>
          </p:cNvPr>
          <p:cNvSpPr txBox="1"/>
          <p:nvPr/>
        </p:nvSpPr>
        <p:spPr>
          <a:xfrm>
            <a:off x="1107645" y="2977343"/>
            <a:ext cx="364683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 dirty="0">
                <a:solidFill>
                  <a:srgbClr val="BC8F00"/>
                </a:solidFill>
                <a:latin typeface="Times New Roman" panose="02020603050405020304" pitchFamily="18" charset="0"/>
                <a:ea typeface="Muli"/>
                <a:cs typeface="Times New Roman" panose="02020603050405020304" pitchFamily="18" charset="0"/>
                <a:sym typeface="Muli"/>
              </a:rPr>
              <a:t>Desenvolvimento</a:t>
            </a:r>
            <a:endParaRPr sz="2000" b="1" dirty="0">
              <a:solidFill>
                <a:srgbClr val="BC8F00"/>
              </a:solidFill>
              <a:latin typeface="Times New Roman" panose="02020603050405020304" pitchFamily="18" charset="0"/>
              <a:ea typeface="Muli"/>
              <a:cs typeface="Times New Roman" panose="02020603050405020304" pitchFamily="18" charset="0"/>
              <a:sym typeface="Muli"/>
            </a:endParaRPr>
          </a:p>
        </p:txBody>
      </p:sp>
      <p:sp>
        <p:nvSpPr>
          <p:cNvPr id="38" name="Google Shape;498;p26">
            <a:extLst>
              <a:ext uri="{FF2B5EF4-FFF2-40B4-BE49-F238E27FC236}">
                <a16:creationId xmlns:a16="http://schemas.microsoft.com/office/drawing/2014/main" id="{8441F05C-ED62-41E7-88F3-96849B91C2C5}"/>
              </a:ext>
            </a:extLst>
          </p:cNvPr>
          <p:cNvSpPr txBox="1"/>
          <p:nvPr/>
        </p:nvSpPr>
        <p:spPr>
          <a:xfrm>
            <a:off x="7610621" y="2968913"/>
            <a:ext cx="364683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 dirty="0">
                <a:latin typeface="Times New Roman" panose="02020603050405020304" pitchFamily="18" charset="0"/>
                <a:ea typeface="Muli"/>
                <a:cs typeface="Times New Roman" panose="02020603050405020304" pitchFamily="18" charset="0"/>
                <a:sym typeface="Muli"/>
              </a:rPr>
              <a:t>Usuário</a:t>
            </a:r>
            <a:endParaRPr sz="2000" b="1" dirty="0">
              <a:latin typeface="Times New Roman" panose="02020603050405020304" pitchFamily="18" charset="0"/>
              <a:ea typeface="Muli"/>
              <a:cs typeface="Times New Roman" panose="02020603050405020304" pitchFamily="18" charset="0"/>
              <a:sym typeface="Muli"/>
            </a:endParaRPr>
          </a:p>
        </p:txBody>
      </p:sp>
      <p:sp>
        <p:nvSpPr>
          <p:cNvPr id="41" name="Google Shape;497;p26">
            <a:extLst>
              <a:ext uri="{FF2B5EF4-FFF2-40B4-BE49-F238E27FC236}">
                <a16:creationId xmlns:a16="http://schemas.microsoft.com/office/drawing/2014/main" id="{387B6D49-530B-4B8A-8688-54D81803C0F4}"/>
              </a:ext>
            </a:extLst>
          </p:cNvPr>
          <p:cNvSpPr txBox="1"/>
          <p:nvPr/>
        </p:nvSpPr>
        <p:spPr>
          <a:xfrm>
            <a:off x="8999280" y="3547275"/>
            <a:ext cx="2639245" cy="1175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Dispositivo móvel IOS/Android ou computador com acesso a internet e sistema operacional Linux/Windows/MacOS</a:t>
            </a:r>
            <a:endParaRPr sz="1400" b="1" dirty="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2068" name="Picture 20">
            <a:extLst>
              <a:ext uri="{FF2B5EF4-FFF2-40B4-BE49-F238E27FC236}">
                <a16:creationId xmlns:a16="http://schemas.microsoft.com/office/drawing/2014/main" id="{6A25D4F7-38B3-4553-9A8E-2BF2912C8B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8808" y="5043046"/>
            <a:ext cx="1088062" cy="1088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CaixaDeTexto 44">
            <a:extLst>
              <a:ext uri="{FF2B5EF4-FFF2-40B4-BE49-F238E27FC236}">
                <a16:creationId xmlns:a16="http://schemas.microsoft.com/office/drawing/2014/main" id="{9A8D1103-6389-4F73-B88D-38FDBF4C34F3}"/>
              </a:ext>
            </a:extLst>
          </p:cNvPr>
          <p:cNvSpPr txBox="1"/>
          <p:nvPr/>
        </p:nvSpPr>
        <p:spPr>
          <a:xfrm>
            <a:off x="7580976" y="6131108"/>
            <a:ext cx="18313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 b="1" i="0" dirty="0">
                <a:effectLst/>
                <a:latin typeface="Muli"/>
              </a:rPr>
              <a:t>Roteador Wireless</a:t>
            </a:r>
            <a:endParaRPr lang="pt-BR" sz="1400" b="1" dirty="0">
              <a:latin typeface="Muli"/>
            </a:endParaRPr>
          </a:p>
        </p:txBody>
      </p:sp>
      <p:pic>
        <p:nvPicPr>
          <p:cNvPr id="2070" name="Picture 22">
            <a:extLst>
              <a:ext uri="{FF2B5EF4-FFF2-40B4-BE49-F238E27FC236}">
                <a16:creationId xmlns:a16="http://schemas.microsoft.com/office/drawing/2014/main" id="{0EE74D81-5DAE-4E10-A985-0DB5ECD73C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348" y="3494179"/>
            <a:ext cx="3066315" cy="1636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Gráfico 46" descr="Torre de Celular">
            <a:extLst>
              <a:ext uri="{FF2B5EF4-FFF2-40B4-BE49-F238E27FC236}">
                <a16:creationId xmlns:a16="http://schemas.microsoft.com/office/drawing/2014/main" id="{ABD2D68E-03EA-45E9-91AB-849B25E4618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379891" y="2661357"/>
            <a:ext cx="908319" cy="914400"/>
          </a:xfrm>
          <a:prstGeom prst="rect">
            <a:avLst/>
          </a:prstGeom>
        </p:spPr>
      </p:pic>
      <p:pic>
        <p:nvPicPr>
          <p:cNvPr id="48" name="Picture 2" descr="Chrome Logo | Significado, História e PNG">
            <a:extLst>
              <a:ext uri="{FF2B5EF4-FFF2-40B4-BE49-F238E27FC236}">
                <a16:creationId xmlns:a16="http://schemas.microsoft.com/office/drawing/2014/main" id="{EA1DC437-14EB-4D83-875B-5902E0C1E1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0092" y="4685309"/>
            <a:ext cx="526157" cy="29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4">
            <a:extLst>
              <a:ext uri="{FF2B5EF4-FFF2-40B4-BE49-F238E27FC236}">
                <a16:creationId xmlns:a16="http://schemas.microsoft.com/office/drawing/2014/main" id="{ABFB914D-EA15-40C9-A76A-4B6F668B3E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3329" y="4655650"/>
            <a:ext cx="355280" cy="355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10" descr="Opera Logo – Navegador Opera Logo – Opera Browser Logo - PNG e Vetor -  Download de Logo">
            <a:extLst>
              <a:ext uri="{FF2B5EF4-FFF2-40B4-BE49-F238E27FC236}">
                <a16:creationId xmlns:a16="http://schemas.microsoft.com/office/drawing/2014/main" id="{FE67F5F7-C913-448D-A095-36A675957C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6666" y="4680457"/>
            <a:ext cx="304620" cy="304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6">
            <a:extLst>
              <a:ext uri="{FF2B5EF4-FFF2-40B4-BE49-F238E27FC236}">
                <a16:creationId xmlns:a16="http://schemas.microsoft.com/office/drawing/2014/main" id="{E7DACD00-53C3-4744-A497-5521B03B71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69343" y="4661450"/>
            <a:ext cx="324375" cy="334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CaixaDeTexto 51">
            <a:extLst>
              <a:ext uri="{FF2B5EF4-FFF2-40B4-BE49-F238E27FC236}">
                <a16:creationId xmlns:a16="http://schemas.microsoft.com/office/drawing/2014/main" id="{C4AD7E48-AD31-40EC-A3B4-47975144B2F1}"/>
              </a:ext>
            </a:extLst>
          </p:cNvPr>
          <p:cNvSpPr txBox="1"/>
          <p:nvPr/>
        </p:nvSpPr>
        <p:spPr>
          <a:xfrm>
            <a:off x="9376889" y="5277455"/>
            <a:ext cx="146816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 b="1" i="0" dirty="0">
                <a:effectLst/>
                <a:latin typeface="Muli"/>
              </a:rPr>
              <a:t>Rede Wi-Fi </a:t>
            </a:r>
          </a:p>
          <a:p>
            <a:pPr algn="ctr"/>
            <a:r>
              <a:rPr lang="pt-BR" sz="1400" b="1" i="0" dirty="0">
                <a:effectLst/>
                <a:latin typeface="Muli"/>
              </a:rPr>
              <a:t>ou </a:t>
            </a:r>
          </a:p>
          <a:p>
            <a:pPr algn="ctr"/>
            <a:r>
              <a:rPr lang="pt-BR" sz="1400" b="1" i="0" dirty="0">
                <a:effectLst/>
                <a:latin typeface="Muli"/>
              </a:rPr>
              <a:t>Redes 3G/4G</a:t>
            </a:r>
            <a:endParaRPr lang="pt-BR" sz="1400" b="1" dirty="0">
              <a:latin typeface="Muli"/>
            </a:endParaRPr>
          </a:p>
        </p:txBody>
      </p:sp>
      <p:pic>
        <p:nvPicPr>
          <p:cNvPr id="2072" name="Picture 24">
            <a:extLst>
              <a:ext uri="{FF2B5EF4-FFF2-40B4-BE49-F238E27FC236}">
                <a16:creationId xmlns:a16="http://schemas.microsoft.com/office/drawing/2014/main" id="{3B624585-A780-4F1F-97CF-AD788B1C18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6641" y="6060421"/>
            <a:ext cx="370312" cy="272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7A8B01DE-AF51-4C5A-A02D-121B897A9B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0605" y="-56643"/>
            <a:ext cx="2290058" cy="2195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2" name="Conector: Curvo 41">
            <a:extLst>
              <a:ext uri="{FF2B5EF4-FFF2-40B4-BE49-F238E27FC236}">
                <a16:creationId xmlns:a16="http://schemas.microsoft.com/office/drawing/2014/main" id="{CF103480-C5C8-409A-B7D1-28F09B1F44B9}"/>
              </a:ext>
            </a:extLst>
          </p:cNvPr>
          <p:cNvCxnSpPr>
            <a:cxnSpLocks/>
            <a:stCxn id="1026" idx="1"/>
          </p:cNvCxnSpPr>
          <p:nvPr/>
        </p:nvCxnSpPr>
        <p:spPr>
          <a:xfrm rot="10800000" flipV="1">
            <a:off x="5079103" y="1041238"/>
            <a:ext cx="1781503" cy="2463256"/>
          </a:xfrm>
          <a:prstGeom prst="curvedConnector2">
            <a:avLst/>
          </a:prstGeom>
          <a:ln w="41275">
            <a:solidFill>
              <a:srgbClr val="BC8F00"/>
            </a:solidFill>
            <a:prstDash val="lg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ector: Curvo 43">
            <a:extLst>
              <a:ext uri="{FF2B5EF4-FFF2-40B4-BE49-F238E27FC236}">
                <a16:creationId xmlns:a16="http://schemas.microsoft.com/office/drawing/2014/main" id="{3A39864A-1440-48AE-B1B5-C30F0BF6B27C}"/>
              </a:ext>
            </a:extLst>
          </p:cNvPr>
          <p:cNvCxnSpPr>
            <a:cxnSpLocks/>
            <a:endCxn id="1026" idx="3"/>
          </p:cNvCxnSpPr>
          <p:nvPr/>
        </p:nvCxnSpPr>
        <p:spPr>
          <a:xfrm rot="16200000" flipV="1">
            <a:off x="8859674" y="1332227"/>
            <a:ext cx="2445960" cy="1863982"/>
          </a:xfrm>
          <a:prstGeom prst="curvedConnector2">
            <a:avLst/>
          </a:prstGeom>
          <a:ln w="41275">
            <a:solidFill>
              <a:schemeClr val="tx1"/>
            </a:solidFill>
            <a:prstDash val="lg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Google Shape;498;p26">
            <a:extLst>
              <a:ext uri="{FF2B5EF4-FFF2-40B4-BE49-F238E27FC236}">
                <a16:creationId xmlns:a16="http://schemas.microsoft.com/office/drawing/2014/main" id="{F7D59D2F-A601-41CF-B3BC-613D48595677}"/>
              </a:ext>
            </a:extLst>
          </p:cNvPr>
          <p:cNvSpPr txBox="1"/>
          <p:nvPr/>
        </p:nvSpPr>
        <p:spPr>
          <a:xfrm>
            <a:off x="1107645" y="2978277"/>
            <a:ext cx="364683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 dirty="0">
                <a:solidFill>
                  <a:srgbClr val="BC8F00"/>
                </a:solidFill>
                <a:latin typeface="Times New Roman" panose="02020603050405020304" pitchFamily="18" charset="0"/>
                <a:ea typeface="Muli"/>
                <a:cs typeface="Times New Roman" panose="02020603050405020304" pitchFamily="18" charset="0"/>
                <a:sym typeface="Muli"/>
              </a:rPr>
              <a:t>Desenvolvimento</a:t>
            </a:r>
            <a:endParaRPr sz="2000" b="1" dirty="0">
              <a:solidFill>
                <a:srgbClr val="BC8F00"/>
              </a:solidFill>
              <a:latin typeface="Times New Roman" panose="02020603050405020304" pitchFamily="18" charset="0"/>
              <a:ea typeface="Muli"/>
              <a:cs typeface="Times New Roman" panose="02020603050405020304" pitchFamily="18" charset="0"/>
              <a:sym typeface="Muli"/>
            </a:endParaRPr>
          </a:p>
        </p:txBody>
      </p:sp>
      <p:sp>
        <p:nvSpPr>
          <p:cNvPr id="55" name="Google Shape;498;p26">
            <a:extLst>
              <a:ext uri="{FF2B5EF4-FFF2-40B4-BE49-F238E27FC236}">
                <a16:creationId xmlns:a16="http://schemas.microsoft.com/office/drawing/2014/main" id="{B95BA77F-362C-42FD-AE5F-AC1E3FDFA224}"/>
              </a:ext>
            </a:extLst>
          </p:cNvPr>
          <p:cNvSpPr txBox="1"/>
          <p:nvPr/>
        </p:nvSpPr>
        <p:spPr>
          <a:xfrm>
            <a:off x="6217696" y="1894395"/>
            <a:ext cx="364683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 dirty="0">
                <a:solidFill>
                  <a:srgbClr val="BC8F00"/>
                </a:solidFill>
                <a:latin typeface="Times New Roman" panose="02020603050405020304" pitchFamily="18" charset="0"/>
                <a:ea typeface="Muli"/>
                <a:cs typeface="Times New Roman" panose="02020603050405020304" pitchFamily="18" charset="0"/>
                <a:sym typeface="Muli"/>
              </a:rPr>
              <a:t>Central </a:t>
            </a:r>
            <a:r>
              <a:rPr lang="pt-BR" sz="2000" b="1" dirty="0">
                <a:latin typeface="Times New Roman" panose="02020603050405020304" pitchFamily="18" charset="0"/>
                <a:ea typeface="Muli"/>
                <a:cs typeface="Times New Roman" panose="02020603050405020304" pitchFamily="18" charset="0"/>
                <a:sym typeface="Muli"/>
              </a:rPr>
              <a:t>Suporte</a:t>
            </a:r>
            <a:endParaRPr sz="2000" b="1" dirty="0">
              <a:latin typeface="Times New Roman" panose="02020603050405020304" pitchFamily="18" charset="0"/>
              <a:ea typeface="Muli"/>
              <a:cs typeface="Times New Roman" panose="02020603050405020304" pitchFamily="18" charset="0"/>
              <a:sym typeface="Muli"/>
            </a:endParaRPr>
          </a:p>
        </p:txBody>
      </p:sp>
    </p:spTree>
    <p:extLst>
      <p:ext uri="{BB962C8B-B14F-4D97-AF65-F5344CB8AC3E}">
        <p14:creationId xmlns:p14="http://schemas.microsoft.com/office/powerpoint/2010/main" val="68998728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</TotalTime>
  <Words>97</Words>
  <Application>Microsoft Office PowerPoint</Application>
  <PresentationFormat>Widescreen</PresentationFormat>
  <Paragraphs>23</Paragraphs>
  <Slides>3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</vt:i4>
      </vt:variant>
    </vt:vector>
  </HeadingPairs>
  <TitlesOfParts>
    <vt:vector size="10" baseType="lpstr">
      <vt:lpstr>Arial</vt:lpstr>
      <vt:lpstr>Calibri</vt:lpstr>
      <vt:lpstr>Calibri Light</vt:lpstr>
      <vt:lpstr>Copperplate Gothic Bold</vt:lpstr>
      <vt:lpstr>Muli</vt:lpstr>
      <vt:lpstr>Times New Roman</vt:lpstr>
      <vt:lpstr>Tema do Office</vt:lpstr>
      <vt:lpstr>Apresentação do PowerPoint</vt:lpstr>
      <vt:lpstr>HLD</vt:lpstr>
      <vt:lpstr>LLD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GIOVANNA BUTINI POMPEU  .</dc:creator>
  <cp:lastModifiedBy>GIOVANNA BUTINI POMPEU  .</cp:lastModifiedBy>
  <cp:revision>14</cp:revision>
  <dcterms:created xsi:type="dcterms:W3CDTF">2021-05-12T16:47:43Z</dcterms:created>
  <dcterms:modified xsi:type="dcterms:W3CDTF">2021-05-13T19:05:20Z</dcterms:modified>
</cp:coreProperties>
</file>